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8" r:id="rId6"/>
    <p:sldId id="26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pPr/>
              <a:t>08/04/1440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iuyvpw3nstrmvwlophi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-158754" y="1718181"/>
            <a:ext cx="7772400" cy="1199704"/>
          </a:xfrm>
        </p:spPr>
        <p:txBody>
          <a:bodyPr>
            <a:normAutofit fontScale="92500"/>
          </a:bodyPr>
          <a:lstStyle/>
          <a:p>
            <a:pPr algn="ctr"/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الطلوع الخلفي على المتوازي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وهي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اول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مهارة يتم تعليمها للمبتدئين للاعبين واللاعبات وتؤدى المهارة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من الثبات للبار الواطئ </a:t>
            </a:r>
            <a:r>
              <a:rPr lang="ar-IQ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من الجلوس للبار العالي ، فيها جميع الخطوات الذي يؤديها اللاعب . 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>
              <a:buNone/>
            </a:pP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4400" dirty="0" smtClean="0"/>
              <a:t>مهارة الطلوع الخلفي </a:t>
            </a:r>
            <a:endParaRPr lang="ar-IQ" sz="4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6143668"/>
          </a:xfrm>
        </p:spPr>
        <p:txBody>
          <a:bodyPr>
            <a:noAutofit/>
          </a:bodyPr>
          <a:lstStyle/>
          <a:p>
            <a:r>
              <a:rPr lang="ar-IQ" sz="3600" b="1" dirty="0" smtClean="0"/>
              <a:t>الخطوات التعليمية </a:t>
            </a:r>
            <a:endParaRPr lang="en-US" sz="3600" dirty="0" smtClean="0"/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النموذج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الطلاب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اللاعبين مع شرح النقاط الفنية باختصار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الوقوف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الجهاز ووضع اليدين على البار وتكون فتحة اليدين بعرض الكتف.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تكون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احدى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القدمين المستند على المرتبة والثانية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الخلف استعادا للخطف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يكون الجسم قريب من البار ووضع مستقيم كامل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تقوم الرجل الثانية رفعها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للاعلى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خلفا (خطف)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وارجاعها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الخطف وارجع الرجل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الامام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يتم سحب الرجل التي كان مستند عليه اللاعب ورفعهما سوية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للاعلى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وملاصقا مع البار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7- في اللحظة تكون الذراعين مثنيتين والصدر ملاصق البار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8- وعند وصول الرجلين فوق البار عموديا للخلف للدوران (حيث هناك زاوية في الورك) يتم فتح الذراعين بمدهما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9- في هذا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الاثناء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يتم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اكمال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الدوران على البار ويكون وضع الجذع حيث يرفع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الراس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الاعلى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وبنفس الوقت يتم نزول الرجلين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للاسفل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10- وفي المرحلة </a:t>
            </a:r>
            <a:r>
              <a:rPr lang="ar-IQ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الاخيرة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تنتهي بوضع جسم اللاعب على البار مستقيما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1-عدم الوقوف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البار بشكل مستقيم ورخوة بالجسم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عدم ثني الذراعين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مرحلة الصعود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تكون الرجلين بعيدين عن البار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مرحلة الصعود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بقى الكتفين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للامام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وعدم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اكمال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الدوران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عدم التنسيق بين وضعية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والراس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والجسم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المهارة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err="1" smtClean="0"/>
              <a:t>الاخطاء</a:t>
            </a:r>
            <a:r>
              <a:rPr lang="ar-IQ" dirty="0" smtClean="0"/>
              <a:t> الشائعة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اداء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المهارة على جهاز المتوازي مختلف الارتفاع يقوم المدرب </a:t>
            </a:r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او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المساعد بوضع </a:t>
            </a:r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احدى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اليدين على ساعد اللاعب والثاني </a:t>
            </a:r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اثناء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رفع الرجل يتم وضع اليد على فخذ الرجل وذلك لتسهيل عملية </a:t>
            </a:r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الاداء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واكمال</a:t>
            </a:r>
            <a:r>
              <a:rPr lang="ar-IQ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المهارة . </a:t>
            </a:r>
            <a:endParaRPr lang="en-US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طريقة السند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1026" name="Picture 2" descr="F:\paralelas_ballest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1375182442_kip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1375182453_kip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277</Words>
  <Application>Microsoft Office PowerPoint</Application>
  <PresentationFormat>عرض على الشاشة (3:4)‏</PresentationFormat>
  <Paragraphs>23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ملتقى</vt:lpstr>
      <vt:lpstr>الشريحة 1</vt:lpstr>
      <vt:lpstr>مهارة الطلوع الخلفي </vt:lpstr>
      <vt:lpstr>الشريحة 3</vt:lpstr>
      <vt:lpstr>الشريحة 4</vt:lpstr>
      <vt:lpstr>الاخطاء الشائعة </vt:lpstr>
      <vt:lpstr>طريقة السند </vt:lpstr>
      <vt:lpstr> صور توضيحيه للمهارة </vt:lpstr>
      <vt:lpstr>الشريحة 8</vt:lpstr>
      <vt:lpstr>الشريحة 9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11</cp:revision>
  <dcterms:created xsi:type="dcterms:W3CDTF">2018-12-09T13:12:45Z</dcterms:created>
  <dcterms:modified xsi:type="dcterms:W3CDTF">2018-12-16T20:35:31Z</dcterms:modified>
</cp:coreProperties>
</file>